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365EB0D-DD08-4A75-8E18-0633FB96728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282862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65EB0D-DD08-4A75-8E18-0633FB96728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103133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65EB0D-DD08-4A75-8E18-0633FB96728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64471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365EB0D-DD08-4A75-8E18-0633FB96728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281613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365EB0D-DD08-4A75-8E18-0633FB96728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221522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365EB0D-DD08-4A75-8E18-0633FB96728B}"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221801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365EB0D-DD08-4A75-8E18-0633FB96728B}"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356468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365EB0D-DD08-4A75-8E18-0633FB96728B}"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251693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365EB0D-DD08-4A75-8E18-0633FB96728B}"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127609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65EB0D-DD08-4A75-8E18-0633FB96728B}"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367627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65EB0D-DD08-4A75-8E18-0633FB96728B}"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75C1E19-765D-45CA-8AAF-C59C51B9DF06}" type="slidenum">
              <a:rPr lang="ar-IQ" smtClean="0"/>
              <a:t>‹#›</a:t>
            </a:fld>
            <a:endParaRPr lang="ar-IQ"/>
          </a:p>
        </p:txBody>
      </p:sp>
    </p:spTree>
    <p:extLst>
      <p:ext uri="{BB962C8B-B14F-4D97-AF65-F5344CB8AC3E}">
        <p14:creationId xmlns:p14="http://schemas.microsoft.com/office/powerpoint/2010/main" val="333234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65EB0D-DD08-4A75-8E18-0633FB96728B}"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5C1E19-765D-45CA-8AAF-C59C51B9DF06}" type="slidenum">
              <a:rPr lang="ar-IQ" smtClean="0"/>
              <a:t>‹#›</a:t>
            </a:fld>
            <a:endParaRPr lang="ar-IQ"/>
          </a:p>
        </p:txBody>
      </p:sp>
    </p:spTree>
    <p:extLst>
      <p:ext uri="{BB962C8B-B14F-4D97-AF65-F5344CB8AC3E}">
        <p14:creationId xmlns:p14="http://schemas.microsoft.com/office/powerpoint/2010/main" val="420059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العاشرة</a:t>
            </a:r>
            <a:br>
              <a:rPr lang="ar-IQ" dirty="0" smtClean="0"/>
            </a:br>
            <a:r>
              <a:rPr lang="ar-IQ" dirty="0" smtClean="0"/>
              <a:t>تعلم القسم الثاني لرفعة النتر(الجيرك)</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القسم الثاني :</a:t>
            </a:r>
            <a:r>
              <a:rPr lang="en-US" dirty="0" smtClean="0"/>
              <a:t>JERK</a:t>
            </a:r>
          </a:p>
          <a:p>
            <a:pPr marL="0" indent="0" algn="just">
              <a:buNone/>
            </a:pPr>
            <a:r>
              <a:rPr lang="ar-IQ" dirty="0" smtClean="0"/>
              <a:t>يجب على المشارك ان يكون ثابتا بعد حركة القسم الاول </a:t>
            </a:r>
            <a:r>
              <a:rPr lang="en-US" dirty="0" smtClean="0"/>
              <a:t>clean </a:t>
            </a:r>
            <a:r>
              <a:rPr lang="ar-IQ" dirty="0" smtClean="0"/>
              <a:t> قبل ان يشرع في حركة القسم الثاني </a:t>
            </a:r>
            <a:r>
              <a:rPr lang="en-US" dirty="0" smtClean="0"/>
              <a:t>jerk</a:t>
            </a:r>
            <a:r>
              <a:rPr lang="ar-IQ" dirty="0" smtClean="0"/>
              <a:t>. يمدد المشارك ساقيه بحركة ديناميكية سريعة ليرفع الاثقال للأعلى في حركة واحدة لتتمدد بذلك ذراعيه بشكل كامل من انزال (سقوط ) الجسم تحت الاثقال , مع تفرقة او مد الساقين و بعد هذا يعيد المشارك قدميه الى نفس الخط و ذراعيه و قدميه ممتدة بشكل كامل . ينتظر المشارك الحكام لإعطاء الاشارة لتغيير الاثقال على منصة المسابقة .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217265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endParaRPr lang="ar-IQ" dirty="0"/>
          </a:p>
        </p:txBody>
      </p:sp>
      <p:pic>
        <p:nvPicPr>
          <p:cNvPr id="4" name="صورة 3" descr="E:\My Documents\صور ابو\Image-13.JPG"/>
          <p:cNvPicPr/>
          <p:nvPr/>
        </p:nvPicPr>
        <p:blipFill>
          <a:blip r:embed="rId2" cstate="print">
            <a:grayscl/>
            <a:biLevel thresh="50000"/>
            <a:extLst>
              <a:ext uri="{28A0092B-C50C-407E-A947-70E740481C1C}">
                <a14:useLocalDpi xmlns:a14="http://schemas.microsoft.com/office/drawing/2010/main" val="0"/>
              </a:ext>
            </a:extLst>
          </a:blip>
          <a:srcRect l="2213" t="5119" r="2658" b="18094"/>
          <a:stretch>
            <a:fillRect/>
          </a:stretch>
        </p:blipFill>
        <p:spPr bwMode="auto">
          <a:xfrm>
            <a:off x="539552" y="2204864"/>
            <a:ext cx="8208912" cy="3312368"/>
          </a:xfrm>
          <a:prstGeom prst="rect">
            <a:avLst/>
          </a:prstGeom>
          <a:noFill/>
          <a:ln>
            <a:noFill/>
          </a:ln>
        </p:spPr>
      </p:pic>
    </p:spTree>
    <p:extLst>
      <p:ext uri="{BB962C8B-B14F-4D97-AF65-F5344CB8AC3E}">
        <p14:creationId xmlns:p14="http://schemas.microsoft.com/office/powerpoint/2010/main" val="69679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تقسيمات مفاصل الجسم والتي تبين الشكل النهائي للجسم عند اداءه حركة الجيرك:-</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pPr algn="just"/>
            <a:r>
              <a:rPr lang="ar-IQ" b="1" dirty="0" smtClean="0"/>
              <a:t>-القدم الامامية:</a:t>
            </a:r>
            <a:r>
              <a:rPr lang="ar-IQ" dirty="0" smtClean="0"/>
              <a:t> تتقدم القدم الامامية حسب اختيار الرباع وراحته او ايهما تكون اسهل له في حركتها للأمام ويجب عدم تغيرها من وقت لأخر فتكون القدم مؤشرة أماماً وكلها على الارض وتخرج للأمام بمسافة تتراوح بين 30-45 سم وحسب هبوط جذع الرباع بصورة عمودية وتكون زاوية الركبة اكثر من زاوية قائمة(90 درجة) فأن كانت اقل من هذه الزاوية فلا تتحمل وزناً ثقيلاً.</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217017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a:buNone/>
            </a:pPr>
            <a:r>
              <a:rPr lang="ar-IQ" b="1" dirty="0" smtClean="0"/>
              <a:t>-القدم الخلفية:-</a:t>
            </a:r>
            <a:r>
              <a:rPr lang="ar-IQ" dirty="0" smtClean="0"/>
              <a:t>تكون مؤشرة الى الامام ومرتكزة على المشط وتفضل الركبة ان تكون ممدودة ولربما تكون مثنية قليلاً لمجرد ان يكون الورك اسفل الكتفين بصورة عمودية.</a:t>
            </a:r>
            <a:endParaRPr lang="en-US" dirty="0" smtClean="0"/>
          </a:p>
          <a:p>
            <a:pPr marL="0" indent="0" algn="just">
              <a:buNone/>
            </a:pPr>
            <a:r>
              <a:rPr lang="ar-IQ" b="1" dirty="0" smtClean="0"/>
              <a:t>ج-الذراعان</a:t>
            </a:r>
            <a:r>
              <a:rPr lang="ar-IQ" dirty="0" smtClean="0"/>
              <a:t>: تمتد الذراعان اقصى امتدادها بقوة وتوافق عضلي مع حركة مد الركبتين محافظاً على بقاء البار في مركز الثقل.</a:t>
            </a:r>
            <a:endParaRPr lang="en-US" dirty="0" smtClean="0"/>
          </a:p>
          <a:p>
            <a:pPr marL="0" indent="0" algn="just">
              <a:buNone/>
            </a:pPr>
            <a:r>
              <a:rPr lang="ar-IQ" b="1" dirty="0" smtClean="0"/>
              <a:t>د-الرأس</a:t>
            </a:r>
            <a:r>
              <a:rPr lang="ar-IQ" dirty="0" smtClean="0"/>
              <a:t>: يميل الرأس الى الامام قليلاً ليستقر فوق مركز ثقل جسم الرباع.</a:t>
            </a:r>
            <a:endParaRPr lang="en-US" dirty="0" smtClean="0"/>
          </a:p>
          <a:p>
            <a:endParaRPr lang="ar-IQ" dirty="0" smtClean="0"/>
          </a:p>
          <a:p>
            <a:endParaRPr lang="ar-IQ" dirty="0"/>
          </a:p>
        </p:txBody>
      </p:sp>
    </p:spTree>
    <p:extLst>
      <p:ext uri="{BB962C8B-B14F-4D97-AF65-F5344CB8AC3E}">
        <p14:creationId xmlns:p14="http://schemas.microsoft.com/office/powerpoint/2010/main" val="430427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marL="0" indent="0" algn="just">
              <a:buNone/>
            </a:pPr>
            <a:r>
              <a:rPr lang="ar-IQ" b="1" dirty="0" smtClean="0"/>
              <a:t>-الجذع</a:t>
            </a:r>
            <a:r>
              <a:rPr lang="ar-IQ" dirty="0" smtClean="0"/>
              <a:t>:-يبقى الجذع محافظاً في جميع الحركات التي يؤديها الرباع بعموديته على الارض ويكون الورك أسفل الكتفين بصورة عمودية عند هبوطه للأسفل وصعوده بصورة شاقولية عند تكملة بقية الرفعة.</a:t>
            </a:r>
            <a:endParaRPr lang="en-US" dirty="0" smtClean="0"/>
          </a:p>
          <a:p>
            <a:pPr marL="0" indent="0" algn="just">
              <a:buNone/>
            </a:pPr>
            <a:r>
              <a:rPr lang="ar-IQ" b="1" dirty="0" smtClean="0"/>
              <a:t>6-نهاية رفعة الجيرك</a:t>
            </a:r>
            <a:r>
              <a:rPr lang="ar-IQ" dirty="0" smtClean="0"/>
              <a:t>: يجمع الرباع قدميه بواسطة شد الساق الخلفية ومد الساق الامامية الى الاعلى ثم يسحب الرباع قدمه الامامية قليلاً الى الخلف ثم يقدم قدمه الخلفية الى الامام ويستمر بحركة قدميه حتى تكون كلتا القدمين على خط واحد وكل قدم بجانب الاخرى ويكون الجسم بكامل امتداده مع الذراعين والرجلين لينتظر اشارة الحكم بالنزول.</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70812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تعاريف لبعض المصطلحات</a:t>
            </a:r>
            <a:endParaRPr lang="ar-IQ" dirty="0"/>
          </a:p>
        </p:txBody>
      </p:sp>
      <p:sp>
        <p:nvSpPr>
          <p:cNvPr id="3" name="عنصر نائب للمحتوى 2"/>
          <p:cNvSpPr>
            <a:spLocks noGrp="1"/>
          </p:cNvSpPr>
          <p:nvPr>
            <p:ph idx="1"/>
          </p:nvPr>
        </p:nvSpPr>
        <p:spPr/>
        <p:txBody>
          <a:bodyPr/>
          <a:lstStyle/>
          <a:p>
            <a:r>
              <a:rPr lang="ar-IQ" b="1" dirty="0" smtClean="0"/>
              <a:t>الرفعات الكلاسيكية :</a:t>
            </a:r>
            <a:r>
              <a:rPr lang="en-US" b="1" dirty="0" smtClean="0"/>
              <a:t>classical lifts </a:t>
            </a:r>
            <a:endParaRPr lang="en-US" dirty="0" smtClean="0"/>
          </a:p>
          <a:p>
            <a:pPr marL="0" indent="0">
              <a:buNone/>
            </a:pPr>
            <a:r>
              <a:rPr lang="ar-IQ" dirty="0" smtClean="0"/>
              <a:t>وهي الرفعات التي تؤدى في برتامج المسابقات في رفع الاثقال وتشمل (الخطف – والرفع الى الصدر ثم النتر ).</a:t>
            </a:r>
            <a:endParaRPr lang="en-US" dirty="0" smtClean="0"/>
          </a:p>
          <a:p>
            <a:r>
              <a:rPr lang="ar-IQ" b="1" dirty="0" smtClean="0"/>
              <a:t>معدل الثقل الوسطي </a:t>
            </a:r>
            <a:r>
              <a:rPr lang="ar-IQ" dirty="0" smtClean="0"/>
              <a:t>:</a:t>
            </a:r>
            <a:endParaRPr lang="en-US" dirty="0" smtClean="0"/>
          </a:p>
          <a:p>
            <a:pPr marL="0" indent="0">
              <a:buNone/>
            </a:pPr>
            <a:r>
              <a:rPr lang="ar-IQ" dirty="0" smtClean="0"/>
              <a:t>مجموع الاوزان المرفوعه في الوحدة التدريبيه مقسمه على عدد التكرارت في الوحدة التدريبيه ويشترط ان تكون الرفعه ناجحه.</a:t>
            </a:r>
            <a:endParaRPr lang="en-US" dirty="0" smtClean="0"/>
          </a:p>
          <a:p>
            <a:r>
              <a:rPr lang="ar-IQ" b="1" dirty="0" smtClean="0"/>
              <a:t>مجموعة الرباع:</a:t>
            </a:r>
            <a:r>
              <a:rPr lang="ar-IQ" dirty="0" smtClean="0"/>
              <a:t> مجموع الرفعات الكلاسيكية التي تنجز في الخطف والنتر وفق ما يحدده القانون.</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239901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b="1" dirty="0" smtClean="0"/>
              <a:t>الخطف</a:t>
            </a:r>
            <a:r>
              <a:rPr lang="ar-IQ" dirty="0" smtClean="0"/>
              <a:t>: هي اول رفعة كلاسيكية تؤدى في المسابقة يرفع فيها عمود الثقل من الطبلة الى فوق الرأس بحيث تكون اليدان ممتدتين وتؤدى بحركة واحدة من الارض حتى الاستقرار اسفل الحديد والنهوض به والثبات.</a:t>
            </a:r>
            <a:endParaRPr lang="en-US" dirty="0" smtClean="0"/>
          </a:p>
          <a:p>
            <a:pPr algn="just"/>
            <a:r>
              <a:rPr lang="ar-IQ" b="1" dirty="0" smtClean="0"/>
              <a:t>النتر</a:t>
            </a:r>
            <a:r>
              <a:rPr lang="ar-IQ" dirty="0" smtClean="0"/>
              <a:t>: وهي احد الرفعات الكلاسيكية والتي يتمكن اللاعب فيها من رفع اوزان اثقل من تلك التي في رفعة الخطف وتؤدى بحركتين.</a:t>
            </a:r>
            <a:endParaRPr lang="en-US" dirty="0" smtClean="0"/>
          </a:p>
          <a:p>
            <a:r>
              <a:rPr lang="ar-IQ" b="1" dirty="0" smtClean="0"/>
              <a:t>كلين</a:t>
            </a:r>
            <a:r>
              <a:rPr lang="ar-IQ" dirty="0" smtClean="0"/>
              <a:t>: وهو ايصال الحديد الى اعلى الصدر.</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29583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b="1" dirty="0" smtClean="0"/>
              <a:t>جيرك</a:t>
            </a:r>
            <a:r>
              <a:rPr lang="ar-IQ" dirty="0" smtClean="0"/>
              <a:t>: وهو ضرب الحديد الى كامل امتداد الذراعين.</a:t>
            </a:r>
            <a:endParaRPr lang="en-US" dirty="0" smtClean="0"/>
          </a:p>
          <a:p>
            <a:r>
              <a:rPr lang="ar-IQ" b="1" dirty="0" smtClean="0"/>
              <a:t>التكنيك:-</a:t>
            </a:r>
            <a:r>
              <a:rPr lang="ar-IQ" dirty="0" smtClean="0"/>
              <a:t>هو فن اداء الحركة الصحيح (الدقيق) والذي يضمن قصر الزمن واقتصاد الجهد   اي توفير الطاقة.</a:t>
            </a:r>
            <a:endParaRPr lang="en-US" dirty="0" smtClean="0"/>
          </a:p>
          <a:p>
            <a:r>
              <a:rPr lang="ar-IQ" b="1" dirty="0" smtClean="0"/>
              <a:t>عرض القبضة</a:t>
            </a:r>
            <a:r>
              <a:rPr lang="ar-IQ" dirty="0" smtClean="0"/>
              <a:t> : المسافة بين اليدين وهما قابضتان على عمود الثقل.</a:t>
            </a:r>
            <a:endParaRPr lang="en-US" dirty="0" smtClean="0"/>
          </a:p>
          <a:p>
            <a:r>
              <a:rPr lang="ar-IQ" b="1" dirty="0" smtClean="0"/>
              <a:t>قبضة الخطف</a:t>
            </a:r>
            <a:r>
              <a:rPr lang="ar-IQ" dirty="0" smtClean="0"/>
              <a:t> : عرض القبضة لاداء رفعة الخطف وتكون واسعه .</a:t>
            </a:r>
            <a:endParaRPr lang="en-US" dirty="0" smtClean="0"/>
          </a:p>
          <a:p>
            <a:r>
              <a:rPr lang="ar-IQ" b="1" dirty="0" smtClean="0"/>
              <a:t>قبضة النتر</a:t>
            </a:r>
            <a:r>
              <a:rPr lang="ar-IQ" dirty="0" smtClean="0"/>
              <a:t> :   عرض القبضة لاداء رفعة النتر وتكون ضيقه .</a:t>
            </a:r>
            <a:endParaRPr lang="en-US" dirty="0" smtClean="0"/>
          </a:p>
          <a:p>
            <a:r>
              <a:rPr lang="ar-IQ" b="1" dirty="0" smtClean="0"/>
              <a:t>رفعة البدء</a:t>
            </a:r>
            <a:r>
              <a:rPr lang="ar-IQ" dirty="0" smtClean="0"/>
              <a:t> : الثقل الذي يقوم برفعه الرباع في المسابقه .</a:t>
            </a:r>
            <a:endParaRPr lang="en-US" dirty="0" smtClean="0"/>
          </a:p>
          <a:p>
            <a:r>
              <a:rPr lang="ar-IQ" b="1" dirty="0" smtClean="0"/>
              <a:t>السحبه الميته </a:t>
            </a:r>
            <a:r>
              <a:rPr lang="ar-IQ" dirty="0" smtClean="0"/>
              <a:t>: وهي الحركه التي يقوديها الرباع لسحب اكثر ما يمكن من اوزان الى وضع الامتداد الكامل وتكون الحركه بطيئه .</a:t>
            </a:r>
            <a:endParaRPr lang="en-US" dirty="0" smtClean="0"/>
          </a:p>
          <a:p>
            <a:r>
              <a:rPr lang="ar-IQ" b="1" dirty="0" smtClean="0"/>
              <a:t>التمرينات المساعده</a:t>
            </a:r>
            <a:r>
              <a:rPr lang="ar-IQ" dirty="0" smtClean="0"/>
              <a:t> : وهي التمارين التي تؤدى في الوحدات التدريبيه وهي على نوعين</a:t>
            </a:r>
            <a:endParaRPr lang="en-US" dirty="0" smtClean="0"/>
          </a:p>
          <a:p>
            <a:r>
              <a:rPr lang="ar-IQ" dirty="0" smtClean="0"/>
              <a:t> الاول لتطوير( التكنيك ) فن الاداء والثانيه لتطوير قوة الرباع ويمكن الربط بينهما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2782682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الانماط البدنية الخاصه بالرباعين</a:t>
            </a:r>
            <a:endParaRPr lang="ar-IQ" dirty="0"/>
          </a:p>
        </p:txBody>
      </p:sp>
      <p:sp>
        <p:nvSpPr>
          <p:cNvPr id="3" name="عنصر نائب للمحتوى 2"/>
          <p:cNvSpPr>
            <a:spLocks noGrp="1"/>
          </p:cNvSpPr>
          <p:nvPr>
            <p:ph idx="1"/>
          </p:nvPr>
        </p:nvSpPr>
        <p:spPr/>
        <p:txBody>
          <a:bodyPr/>
          <a:lstStyle/>
          <a:p>
            <a:pPr marL="0" indent="0">
              <a:buNone/>
            </a:pPr>
            <a:r>
              <a:rPr lang="ar-IQ" b="1" dirty="0" smtClean="0"/>
              <a:t>- ايكتومورف</a:t>
            </a:r>
            <a:r>
              <a:rPr lang="ar-IQ" dirty="0" smtClean="0"/>
              <a:t>: يتصف الرباع بطول الذراعين وطول الرجلين وقصر الجذع وعرضه.</a:t>
            </a:r>
            <a:endParaRPr lang="en-US" dirty="0" smtClean="0"/>
          </a:p>
          <a:p>
            <a:pPr marL="0" indent="0">
              <a:buNone/>
            </a:pPr>
            <a:r>
              <a:rPr lang="ar-IQ" b="1" dirty="0" smtClean="0"/>
              <a:t>2- ميسومورف</a:t>
            </a:r>
            <a:r>
              <a:rPr lang="ar-IQ" dirty="0" smtClean="0"/>
              <a:t>: وهو الرباع النموذجي للجسم الذي تنمو معظم مقاييس جسمه بمؤشرات متساوية تقريباً.</a:t>
            </a:r>
            <a:endParaRPr lang="en-US" dirty="0" smtClean="0"/>
          </a:p>
          <a:p>
            <a:pPr marL="0" indent="0">
              <a:buNone/>
            </a:pPr>
            <a:r>
              <a:rPr lang="ar-IQ" b="1" smtClean="0"/>
              <a:t>3- ايندومورف</a:t>
            </a:r>
            <a:r>
              <a:rPr lang="ar-IQ" smtClean="0"/>
              <a:t>: يتصف الرباع بقصر الذراعين وقصر الرجلين وطول الجذع وضيقه.</a:t>
            </a:r>
            <a:endParaRPr lang="en-US" dirty="0"/>
          </a:p>
        </p:txBody>
      </p:sp>
    </p:spTree>
    <p:extLst>
      <p:ext uri="{BB962C8B-B14F-4D97-AF65-F5344CB8AC3E}">
        <p14:creationId xmlns:p14="http://schemas.microsoft.com/office/powerpoint/2010/main" val="14790921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608</Words>
  <Application>Microsoft Office PowerPoint</Application>
  <PresentationFormat>عرض على الشاشة (3:4)‏</PresentationFormat>
  <Paragraphs>32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العاشرة تعلم القسم الثاني لرفعة النتر(الجيرك)</vt:lpstr>
      <vt:lpstr>عرض تقديمي في PowerPoint</vt:lpstr>
      <vt:lpstr> تقسيمات مفاصل الجسم والتي تبين الشكل النهائي للجسم عند اداءه حركة الجيرك:- </vt:lpstr>
      <vt:lpstr>عرض تقديمي في PowerPoint</vt:lpstr>
      <vt:lpstr>عرض تقديمي في PowerPoint</vt:lpstr>
      <vt:lpstr>تعاريف لبعض المصطلحات</vt:lpstr>
      <vt:lpstr>عرض تقديمي في PowerPoint</vt:lpstr>
      <vt:lpstr>عرض تقديمي في PowerPoint</vt:lpstr>
      <vt:lpstr>الانماط البدنية الخاصه بالرباعين</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تعلم القسم الثاني لرفعة النتر(الجيرك)</dc:title>
  <dc:creator>Future</dc:creator>
  <cp:lastModifiedBy>Future</cp:lastModifiedBy>
  <cp:revision>10</cp:revision>
  <dcterms:created xsi:type="dcterms:W3CDTF">2018-12-13T14:21:51Z</dcterms:created>
  <dcterms:modified xsi:type="dcterms:W3CDTF">2018-12-13T14:31:16Z</dcterms:modified>
</cp:coreProperties>
</file>